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135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322" y="4947436"/>
            <a:ext cx="3262194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r>
              <a:rPr lang="en-IN" dirty="0" err="1"/>
              <a:t>Gentlewaves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5-Point Star 32"/>
          <p:cNvSpPr/>
          <p:nvPr/>
        </p:nvSpPr>
        <p:spPr>
          <a:xfrm rot="21420000">
            <a:off x="32743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66493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098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7991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15762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572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0416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320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2564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461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727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/>
              <a:t>GentleWaves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994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45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792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028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411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564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877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96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 err="1"/>
              <a:t>Gentlewaves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026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  <p:sldLayoutId id="214748375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GentleWaves Sensory Room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Creating Calm, Building Confidence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1" y="1095212"/>
            <a:ext cx="7797662" cy="3311189"/>
          </a:xfrm>
        </p:spPr>
        <p:txBody>
          <a:bodyPr/>
          <a:lstStyle/>
          <a:p>
            <a:pPr>
              <a:defRPr sz="2400"/>
            </a:pPr>
            <a:r>
              <a:rPr dirty="0" err="1"/>
              <a:t>GentleWaves</a:t>
            </a:r>
            <a:r>
              <a:rPr dirty="0"/>
              <a:t> – Every Child Deserves to Thrive.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689876"/>
            <a:ext cx="762717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/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Thank you for supporting our vision of creating inclusive spaces where every child has the opportunity to thrive.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046720" y="22860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❤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What is a Sensory Room?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1" y="866613"/>
            <a:ext cx="7797662" cy="3311189"/>
          </a:xfrm>
        </p:spPr>
        <p:txBody>
          <a:bodyPr/>
          <a:lstStyle/>
          <a:p>
            <a:pPr>
              <a:defRPr sz="2400"/>
            </a:pPr>
            <a:r>
              <a:rPr dirty="0"/>
              <a:t>A safe therapeutic space supporting sensory regulation and development.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075605"/>
            <a:ext cx="77976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/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 sensory room provides a structured environment where children can explore sights, sounds, textures, and movement at their own pace, helping them feel safe, regulated, and ready to learn.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046720" y="22860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★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Vision Corner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1" y="1417940"/>
            <a:ext cx="7797662" cy="3311189"/>
          </a:xfrm>
        </p:spPr>
        <p:txBody>
          <a:bodyPr/>
          <a:lstStyle/>
          <a:p>
            <a:pPr>
              <a:defRPr sz="2400"/>
            </a:pPr>
            <a:r>
              <a:rPr dirty="0"/>
              <a:t>Bubble tubes, fiber optics, projectors, LED panels.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241203"/>
            <a:ext cx="7654066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/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Visual experiences encourage relaxation, attention, and visual tracking while creating an engaging atmosphere that supports sensory processing.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046720" y="22860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👁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Touch Corner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1" y="1417940"/>
            <a:ext cx="7797662" cy="3311189"/>
          </a:xfrm>
        </p:spPr>
        <p:txBody>
          <a:bodyPr/>
          <a:lstStyle/>
          <a:p>
            <a:pPr>
              <a:defRPr sz="2400"/>
            </a:pPr>
            <a:r>
              <a:rPr dirty="0"/>
              <a:t>Texture wall, sensory bins, fidgets, busy boards.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389120"/>
            <a:ext cx="7613725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/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Hands-on activities help children explore different textures and strengthen fine motor skills while promoting curiosity and independence.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046720" y="22860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✋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Movement Corner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1" y="1458281"/>
            <a:ext cx="7797662" cy="3311189"/>
          </a:xfrm>
        </p:spPr>
        <p:txBody>
          <a:bodyPr/>
          <a:lstStyle/>
          <a:p>
            <a:pPr>
              <a:defRPr sz="2400"/>
            </a:pPr>
            <a:r>
              <a:rPr dirty="0"/>
              <a:t>Swings, crash mats, balance beam, trampoline.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981156"/>
            <a:ext cx="77976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/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Movement-based equipment provides healthy sensory input that improves balance, coordination, body awareness, and emotional regulation.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046720" y="22860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➜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Calming Corner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1" y="1275605"/>
            <a:ext cx="7797662" cy="3311189"/>
          </a:xfrm>
        </p:spPr>
        <p:txBody>
          <a:bodyPr/>
          <a:lstStyle/>
          <a:p>
            <a:pPr>
              <a:defRPr sz="2400"/>
            </a:pPr>
            <a:r>
              <a:rPr dirty="0"/>
              <a:t>Bean bags, weighted blankets, soft lighting.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037425"/>
            <a:ext cx="761062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/>
            </a:pP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A quiet retreat allows children to relax, reduce anxiety, and regain emotional balance before returning to daily activities.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046720" y="22860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☁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Sound &amp; Music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1" y="1243129"/>
            <a:ext cx="7797662" cy="3311189"/>
          </a:xfrm>
        </p:spPr>
        <p:txBody>
          <a:bodyPr/>
          <a:lstStyle/>
          <a:p>
            <a:pPr>
              <a:defRPr sz="2400"/>
            </a:pPr>
            <a:r>
              <a:rPr dirty="0"/>
              <a:t>Interactive music, instruments, calming sounds.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039498"/>
            <a:ext cx="7613725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/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Music and sound activities encourage communication, creativity, listening skills, and emotional expression in a fun and supportive environment.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046720" y="22860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♪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Benefits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1" y="1404493"/>
            <a:ext cx="7797662" cy="3311189"/>
          </a:xfrm>
        </p:spPr>
        <p:txBody>
          <a:bodyPr/>
          <a:lstStyle/>
          <a:p>
            <a:pPr>
              <a:defRPr sz="2400"/>
            </a:pPr>
            <a:r>
              <a:rPr dirty="0"/>
              <a:t>Self-regulation, focus, communication, motor skills, emotional wellbeing.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187415"/>
            <a:ext cx="7763373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/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Consistent sensory experiences can improve confidence, participation, self-regulation, communication, and overall quality of life.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046720" y="22860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✓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Room Layout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1" y="1512069"/>
            <a:ext cx="7797662" cy="3311189"/>
          </a:xfrm>
        </p:spPr>
        <p:txBody>
          <a:bodyPr/>
          <a:lstStyle/>
          <a:p>
            <a:pPr>
              <a:defRPr sz="2400"/>
            </a:pPr>
            <a:r>
              <a:rPr dirty="0"/>
              <a:t>Four-zone design for visual, tactile, movement and calming activities.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214309"/>
            <a:ext cx="7613725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/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 thoughtfully designed layout ensures each activity zone is safe, accessible, and adaptable to individual sensory needs.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046720" y="22860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⌂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Main Event</Template>
  <TotalTime>22</TotalTime>
  <Words>324</Words>
  <Application>Microsoft Office PowerPoint</Application>
  <PresentationFormat>On-screen Show (4:3)</PresentationFormat>
  <Paragraphs>38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Impact</vt:lpstr>
      <vt:lpstr>Main Event</vt:lpstr>
      <vt:lpstr>GentleWaves Sensory Room</vt:lpstr>
      <vt:lpstr>What is a Sensory Room?</vt:lpstr>
      <vt:lpstr>Vision Corner</vt:lpstr>
      <vt:lpstr>Touch Corner</vt:lpstr>
      <vt:lpstr>Movement Corner</vt:lpstr>
      <vt:lpstr>Calming Corner</vt:lpstr>
      <vt:lpstr>Sound &amp; Music</vt:lpstr>
      <vt:lpstr>Benefits</vt:lpstr>
      <vt:lpstr>Room Layout</vt:lpstr>
      <vt:lpstr>Thank You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Ashish Chandra</cp:lastModifiedBy>
  <cp:revision>16</cp:revision>
  <dcterms:created xsi:type="dcterms:W3CDTF">2013-01-27T09:14:16Z</dcterms:created>
  <dcterms:modified xsi:type="dcterms:W3CDTF">2026-07-04T06:57:21Z</dcterms:modified>
  <cp:category/>
</cp:coreProperties>
</file>